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c3bd162d4d451c9e" providerId="LiveId" clId="{7E665165-6552-438B-B48A-DC6513905306}"/>
    <pc:docChg chg="addSld modSld">
      <pc:chgData name="" userId="c3bd162d4d451c9e" providerId="LiveId" clId="{7E665165-6552-438B-B48A-DC6513905306}" dt="2022-02-05T22:26:09.719" v="75" actId="14100"/>
      <pc:docMkLst>
        <pc:docMk/>
      </pc:docMkLst>
      <pc:sldChg chg="addSp delSp modSp add">
        <pc:chgData name="" userId="c3bd162d4d451c9e" providerId="LiveId" clId="{7E665165-6552-438B-B48A-DC6513905306}" dt="2022-02-05T22:23:53.409" v="42" actId="1076"/>
        <pc:sldMkLst>
          <pc:docMk/>
          <pc:sldMk cId="331140198" sldId="256"/>
        </pc:sldMkLst>
        <pc:spChg chg="del">
          <ac:chgData name="" userId="c3bd162d4d451c9e" providerId="LiveId" clId="{7E665165-6552-438B-B48A-DC6513905306}" dt="2022-02-05T22:20:04.819" v="2"/>
          <ac:spMkLst>
            <pc:docMk/>
            <pc:sldMk cId="331140198" sldId="256"/>
            <ac:spMk id="2" creationId="{8BB46136-014B-47DB-997E-628AAA704B33}"/>
          </ac:spMkLst>
        </pc:spChg>
        <pc:spChg chg="del">
          <ac:chgData name="" userId="c3bd162d4d451c9e" providerId="LiveId" clId="{7E665165-6552-438B-B48A-DC6513905306}" dt="2022-02-05T22:20:04.819" v="2"/>
          <ac:spMkLst>
            <pc:docMk/>
            <pc:sldMk cId="331140198" sldId="256"/>
            <ac:spMk id="3" creationId="{7AE97BD2-82FF-4738-8BE8-2F411E53CE87}"/>
          </ac:spMkLst>
        </pc:spChg>
        <pc:picChg chg="add mod">
          <ac:chgData name="" userId="c3bd162d4d451c9e" providerId="LiveId" clId="{7E665165-6552-438B-B48A-DC6513905306}" dt="2022-02-05T22:23:53.409" v="42" actId="1076"/>
          <ac:picMkLst>
            <pc:docMk/>
            <pc:sldMk cId="331140198" sldId="256"/>
            <ac:picMk id="5" creationId="{7C1A8A31-2ECC-4B74-BF1F-CBF7E25BC247}"/>
          </ac:picMkLst>
        </pc:picChg>
      </pc:sldChg>
      <pc:sldChg chg="addSp modSp add">
        <pc:chgData name="" userId="c3bd162d4d451c9e" providerId="LiveId" clId="{7E665165-6552-438B-B48A-DC6513905306}" dt="2022-02-05T22:23:34.483" v="36" actId="14100"/>
        <pc:sldMkLst>
          <pc:docMk/>
          <pc:sldMk cId="3327423410" sldId="257"/>
        </pc:sldMkLst>
        <pc:picChg chg="add mod">
          <ac:chgData name="" userId="c3bd162d4d451c9e" providerId="LiveId" clId="{7E665165-6552-438B-B48A-DC6513905306}" dt="2022-02-05T22:23:34.483" v="36" actId="14100"/>
          <ac:picMkLst>
            <pc:docMk/>
            <pc:sldMk cId="3327423410" sldId="257"/>
            <ac:picMk id="3" creationId="{BD6AE35E-2713-4F01-B9E4-AF8788B4B6F6}"/>
          </ac:picMkLst>
        </pc:picChg>
      </pc:sldChg>
      <pc:sldChg chg="addSp modSp add">
        <pc:chgData name="" userId="c3bd162d4d451c9e" providerId="LiveId" clId="{7E665165-6552-438B-B48A-DC6513905306}" dt="2022-02-05T22:23:18.921" v="32" actId="14100"/>
        <pc:sldMkLst>
          <pc:docMk/>
          <pc:sldMk cId="2770904706" sldId="258"/>
        </pc:sldMkLst>
        <pc:picChg chg="add mod">
          <ac:chgData name="" userId="c3bd162d4d451c9e" providerId="LiveId" clId="{7E665165-6552-438B-B48A-DC6513905306}" dt="2022-02-05T22:23:18.921" v="32" actId="14100"/>
          <ac:picMkLst>
            <pc:docMk/>
            <pc:sldMk cId="2770904706" sldId="258"/>
            <ac:picMk id="3" creationId="{DBCFF34A-A4FA-4602-94C7-D999AF0CAF6F}"/>
          </ac:picMkLst>
        </pc:picChg>
      </pc:sldChg>
      <pc:sldChg chg="addSp modSp add">
        <pc:chgData name="" userId="c3bd162d4d451c9e" providerId="LiveId" clId="{7E665165-6552-438B-B48A-DC6513905306}" dt="2022-02-05T22:24:11.395" v="46" actId="14100"/>
        <pc:sldMkLst>
          <pc:docMk/>
          <pc:sldMk cId="491568884" sldId="259"/>
        </pc:sldMkLst>
        <pc:picChg chg="add mod">
          <ac:chgData name="" userId="c3bd162d4d451c9e" providerId="LiveId" clId="{7E665165-6552-438B-B48A-DC6513905306}" dt="2022-02-05T22:24:11.395" v="46" actId="14100"/>
          <ac:picMkLst>
            <pc:docMk/>
            <pc:sldMk cId="491568884" sldId="259"/>
            <ac:picMk id="3" creationId="{AF88162E-0E72-49C8-94C9-84E22CD3F513}"/>
          </ac:picMkLst>
        </pc:picChg>
      </pc:sldChg>
      <pc:sldChg chg="addSp modSp add">
        <pc:chgData name="" userId="c3bd162d4d451c9e" providerId="LiveId" clId="{7E665165-6552-438B-B48A-DC6513905306}" dt="2022-02-05T22:24:34.822" v="50" actId="14100"/>
        <pc:sldMkLst>
          <pc:docMk/>
          <pc:sldMk cId="3337961191" sldId="260"/>
        </pc:sldMkLst>
        <pc:picChg chg="add mod">
          <ac:chgData name="" userId="c3bd162d4d451c9e" providerId="LiveId" clId="{7E665165-6552-438B-B48A-DC6513905306}" dt="2022-02-05T22:24:34.822" v="50" actId="14100"/>
          <ac:picMkLst>
            <pc:docMk/>
            <pc:sldMk cId="3337961191" sldId="260"/>
            <ac:picMk id="3" creationId="{8238DD7F-5F0D-40F5-83C1-C6E8C6345AF9}"/>
          </ac:picMkLst>
        </pc:picChg>
      </pc:sldChg>
      <pc:sldChg chg="addSp modSp add">
        <pc:chgData name="" userId="c3bd162d4d451c9e" providerId="LiveId" clId="{7E665165-6552-438B-B48A-DC6513905306}" dt="2022-02-05T22:24:51.134" v="54" actId="14100"/>
        <pc:sldMkLst>
          <pc:docMk/>
          <pc:sldMk cId="2102674236" sldId="261"/>
        </pc:sldMkLst>
        <pc:picChg chg="add mod">
          <ac:chgData name="" userId="c3bd162d4d451c9e" providerId="LiveId" clId="{7E665165-6552-438B-B48A-DC6513905306}" dt="2022-02-05T22:24:51.134" v="54" actId="14100"/>
          <ac:picMkLst>
            <pc:docMk/>
            <pc:sldMk cId="2102674236" sldId="261"/>
            <ac:picMk id="3" creationId="{1A53E30F-B881-49D0-9CDA-7481EDC64375}"/>
          </ac:picMkLst>
        </pc:picChg>
      </pc:sldChg>
      <pc:sldChg chg="addSp modSp add">
        <pc:chgData name="" userId="c3bd162d4d451c9e" providerId="LiveId" clId="{7E665165-6552-438B-B48A-DC6513905306}" dt="2022-02-05T22:25:10.754" v="58" actId="14100"/>
        <pc:sldMkLst>
          <pc:docMk/>
          <pc:sldMk cId="1794012364" sldId="262"/>
        </pc:sldMkLst>
        <pc:picChg chg="add mod">
          <ac:chgData name="" userId="c3bd162d4d451c9e" providerId="LiveId" clId="{7E665165-6552-438B-B48A-DC6513905306}" dt="2022-02-05T22:25:10.754" v="58" actId="14100"/>
          <ac:picMkLst>
            <pc:docMk/>
            <pc:sldMk cId="1794012364" sldId="262"/>
            <ac:picMk id="3" creationId="{116BD226-1229-4611-8531-1DEEF041506A}"/>
          </ac:picMkLst>
        </pc:picChg>
      </pc:sldChg>
      <pc:sldChg chg="addSp modSp add">
        <pc:chgData name="" userId="c3bd162d4d451c9e" providerId="LiveId" clId="{7E665165-6552-438B-B48A-DC6513905306}" dt="2022-02-05T22:25:26.643" v="63" actId="14100"/>
        <pc:sldMkLst>
          <pc:docMk/>
          <pc:sldMk cId="2391258119" sldId="263"/>
        </pc:sldMkLst>
        <pc:picChg chg="add mod">
          <ac:chgData name="" userId="c3bd162d4d451c9e" providerId="LiveId" clId="{7E665165-6552-438B-B48A-DC6513905306}" dt="2022-02-05T22:25:26.643" v="63" actId="14100"/>
          <ac:picMkLst>
            <pc:docMk/>
            <pc:sldMk cId="2391258119" sldId="263"/>
            <ac:picMk id="3" creationId="{83292887-6F81-4223-A0DA-5EECD7B18A07}"/>
          </ac:picMkLst>
        </pc:picChg>
      </pc:sldChg>
      <pc:sldChg chg="addSp modSp add">
        <pc:chgData name="" userId="c3bd162d4d451c9e" providerId="LiveId" clId="{7E665165-6552-438B-B48A-DC6513905306}" dt="2022-02-05T22:25:42.267" v="67" actId="14100"/>
        <pc:sldMkLst>
          <pc:docMk/>
          <pc:sldMk cId="836104427" sldId="264"/>
        </pc:sldMkLst>
        <pc:picChg chg="add mod">
          <ac:chgData name="" userId="c3bd162d4d451c9e" providerId="LiveId" clId="{7E665165-6552-438B-B48A-DC6513905306}" dt="2022-02-05T22:25:42.267" v="67" actId="14100"/>
          <ac:picMkLst>
            <pc:docMk/>
            <pc:sldMk cId="836104427" sldId="264"/>
            <ac:picMk id="3" creationId="{5D588321-3CE1-49CD-A0C3-8CCC07811EBE}"/>
          </ac:picMkLst>
        </pc:picChg>
      </pc:sldChg>
      <pc:sldChg chg="addSp modSp add">
        <pc:chgData name="" userId="c3bd162d4d451c9e" providerId="LiveId" clId="{7E665165-6552-438B-B48A-DC6513905306}" dt="2022-02-05T22:25:57.588" v="71" actId="14100"/>
        <pc:sldMkLst>
          <pc:docMk/>
          <pc:sldMk cId="1046949840" sldId="265"/>
        </pc:sldMkLst>
        <pc:picChg chg="add mod">
          <ac:chgData name="" userId="c3bd162d4d451c9e" providerId="LiveId" clId="{7E665165-6552-438B-B48A-DC6513905306}" dt="2022-02-05T22:25:57.588" v="71" actId="14100"/>
          <ac:picMkLst>
            <pc:docMk/>
            <pc:sldMk cId="1046949840" sldId="265"/>
            <ac:picMk id="3" creationId="{40DB0A25-1A55-411C-9271-1E72579C9C76}"/>
          </ac:picMkLst>
        </pc:picChg>
      </pc:sldChg>
      <pc:sldChg chg="addSp modSp add">
        <pc:chgData name="" userId="c3bd162d4d451c9e" providerId="LiveId" clId="{7E665165-6552-438B-B48A-DC6513905306}" dt="2022-02-05T22:26:09.719" v="75" actId="14100"/>
        <pc:sldMkLst>
          <pc:docMk/>
          <pc:sldMk cId="556985293" sldId="266"/>
        </pc:sldMkLst>
        <pc:picChg chg="add mod">
          <ac:chgData name="" userId="c3bd162d4d451c9e" providerId="LiveId" clId="{7E665165-6552-438B-B48A-DC6513905306}" dt="2022-02-05T22:26:09.719" v="75" actId="14100"/>
          <ac:picMkLst>
            <pc:docMk/>
            <pc:sldMk cId="556985293" sldId="266"/>
            <ac:picMk id="3" creationId="{A000E373-2787-49AC-9BA6-FD62A3D4AD44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373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11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89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25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678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040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249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595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46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9991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9669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3D36DC8-FA7D-4707-884A-F6AB80271DE5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A0F9DFF-5AE3-4C33-8740-9E3FE6A0F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1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1A8A31-2ECC-4B74-BF1F-CBF7E25BC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41" y="212141"/>
            <a:ext cx="11662117" cy="643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0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DB0A25-1A55-411C-9271-1E72579C9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23" y="267286"/>
            <a:ext cx="11648048" cy="633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949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00E373-2787-49AC-9BA6-FD62A3D4A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87" y="239150"/>
            <a:ext cx="11676184" cy="6362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85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6AE35E-2713-4F01-B9E4-AF8788B4B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8" y="225082"/>
            <a:ext cx="11718388" cy="638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423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CFF34A-A4FA-4602-94C7-D999AF0CA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4" y="239151"/>
            <a:ext cx="11662117" cy="634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904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88162E-0E72-49C8-94C9-84E22CD3F5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22" y="239152"/>
            <a:ext cx="11591777" cy="631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68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38DD7F-5F0D-40F5-83C1-C6E8C6345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9" y="239152"/>
            <a:ext cx="11676184" cy="638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961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53E30F-B881-49D0-9CDA-7481EDC64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4" y="239151"/>
            <a:ext cx="11690252" cy="634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74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6BD226-1229-4611-8531-1DEEF0415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86" y="239151"/>
            <a:ext cx="11676185" cy="641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012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92887-6F81-4223-A0DA-5EECD7B18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86" y="267286"/>
            <a:ext cx="11690252" cy="631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258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588321-3CE1-49CD-A0C3-8CCC07811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85" y="239151"/>
            <a:ext cx="11662117" cy="638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044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6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Century Gothic</vt:lpstr>
      <vt:lpstr>Garamond</vt:lpstr>
      <vt:lpstr>Savon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IMRAN</dc:creator>
  <cp:lastModifiedBy>IMRAN</cp:lastModifiedBy>
  <cp:revision>1</cp:revision>
  <dcterms:created xsi:type="dcterms:W3CDTF">2022-02-05T22:19:49Z</dcterms:created>
  <dcterms:modified xsi:type="dcterms:W3CDTF">2022-02-05T22:26:13Z</dcterms:modified>
</cp:coreProperties>
</file>

<file path=docProps/thumbnail.jpeg>
</file>